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5329238" cy="7561263"/>
  <p:notesSz cx="6858000" cy="9144000"/>
  <p:defaultTextStyle>
    <a:defPPr>
      <a:defRPr lang="tr-TR"/>
    </a:defPPr>
    <a:lvl1pPr marL="0" algn="l" defTabSz="736535" rtl="0" eaLnBrk="1" latinLnBrk="0" hangingPunct="1">
      <a:defRPr sz="1500" kern="1200">
        <a:solidFill>
          <a:schemeClr val="tx1"/>
        </a:solidFill>
        <a:latin typeface="+mn-lt"/>
        <a:ea typeface="+mn-ea"/>
        <a:cs typeface="+mn-cs"/>
      </a:defRPr>
    </a:lvl1pPr>
    <a:lvl2pPr marL="368268" algn="l" defTabSz="736535" rtl="0" eaLnBrk="1" latinLnBrk="0" hangingPunct="1">
      <a:defRPr sz="1500" kern="1200">
        <a:solidFill>
          <a:schemeClr val="tx1"/>
        </a:solidFill>
        <a:latin typeface="+mn-lt"/>
        <a:ea typeface="+mn-ea"/>
        <a:cs typeface="+mn-cs"/>
      </a:defRPr>
    </a:lvl2pPr>
    <a:lvl3pPr marL="736535" algn="l" defTabSz="736535" rtl="0" eaLnBrk="1" latinLnBrk="0" hangingPunct="1">
      <a:defRPr sz="1500" kern="1200">
        <a:solidFill>
          <a:schemeClr val="tx1"/>
        </a:solidFill>
        <a:latin typeface="+mn-lt"/>
        <a:ea typeface="+mn-ea"/>
        <a:cs typeface="+mn-cs"/>
      </a:defRPr>
    </a:lvl3pPr>
    <a:lvl4pPr marL="1104802" algn="l" defTabSz="736535" rtl="0" eaLnBrk="1" latinLnBrk="0" hangingPunct="1">
      <a:defRPr sz="1500" kern="1200">
        <a:solidFill>
          <a:schemeClr val="tx1"/>
        </a:solidFill>
        <a:latin typeface="+mn-lt"/>
        <a:ea typeface="+mn-ea"/>
        <a:cs typeface="+mn-cs"/>
      </a:defRPr>
    </a:lvl4pPr>
    <a:lvl5pPr marL="1473070" algn="l" defTabSz="736535" rtl="0" eaLnBrk="1" latinLnBrk="0" hangingPunct="1">
      <a:defRPr sz="1500" kern="1200">
        <a:solidFill>
          <a:schemeClr val="tx1"/>
        </a:solidFill>
        <a:latin typeface="+mn-lt"/>
        <a:ea typeface="+mn-ea"/>
        <a:cs typeface="+mn-cs"/>
      </a:defRPr>
    </a:lvl5pPr>
    <a:lvl6pPr marL="1841339" algn="l" defTabSz="736535" rtl="0" eaLnBrk="1" latinLnBrk="0" hangingPunct="1">
      <a:defRPr sz="1500" kern="1200">
        <a:solidFill>
          <a:schemeClr val="tx1"/>
        </a:solidFill>
        <a:latin typeface="+mn-lt"/>
        <a:ea typeface="+mn-ea"/>
        <a:cs typeface="+mn-cs"/>
      </a:defRPr>
    </a:lvl6pPr>
    <a:lvl7pPr marL="2209606" algn="l" defTabSz="736535" rtl="0" eaLnBrk="1" latinLnBrk="0" hangingPunct="1">
      <a:defRPr sz="1500" kern="1200">
        <a:solidFill>
          <a:schemeClr val="tx1"/>
        </a:solidFill>
        <a:latin typeface="+mn-lt"/>
        <a:ea typeface="+mn-ea"/>
        <a:cs typeface="+mn-cs"/>
      </a:defRPr>
    </a:lvl7pPr>
    <a:lvl8pPr marL="2577874" algn="l" defTabSz="736535" rtl="0" eaLnBrk="1" latinLnBrk="0" hangingPunct="1">
      <a:defRPr sz="1500" kern="1200">
        <a:solidFill>
          <a:schemeClr val="tx1"/>
        </a:solidFill>
        <a:latin typeface="+mn-lt"/>
        <a:ea typeface="+mn-ea"/>
        <a:cs typeface="+mn-cs"/>
      </a:defRPr>
    </a:lvl8pPr>
    <a:lvl9pPr marL="2946141" algn="l" defTabSz="736535" rtl="0" eaLnBrk="1" latinLnBrk="0" hangingPunct="1">
      <a:defRPr sz="15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382">
          <p15:clr>
            <a:srgbClr val="A4A3A4"/>
          </p15:clr>
        </p15:guide>
        <p15:guide id="2" pos="167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0" d="100"/>
          <a:sy n="100" d="100"/>
        </p:scale>
        <p:origin x="-3492" y="-90"/>
      </p:cViewPr>
      <p:guideLst>
        <p:guide orient="horz" pos="2382"/>
        <p:guide pos="1679"/>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399693" y="2348895"/>
            <a:ext cx="4529853" cy="1620770"/>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799386" y="4284716"/>
            <a:ext cx="3730467" cy="1932323"/>
          </a:xfrm>
        </p:spPr>
        <p:txBody>
          <a:bodyPr/>
          <a:lstStyle>
            <a:lvl1pPr marL="0" indent="0" algn="ctr">
              <a:buNone/>
              <a:defRPr>
                <a:solidFill>
                  <a:schemeClr val="tx1">
                    <a:tint val="75000"/>
                  </a:schemeClr>
                </a:solidFill>
              </a:defRPr>
            </a:lvl1pPr>
            <a:lvl2pPr marL="368268" indent="0" algn="ctr">
              <a:buNone/>
              <a:defRPr>
                <a:solidFill>
                  <a:schemeClr val="tx1">
                    <a:tint val="75000"/>
                  </a:schemeClr>
                </a:solidFill>
              </a:defRPr>
            </a:lvl2pPr>
            <a:lvl3pPr marL="736535" indent="0" algn="ctr">
              <a:buNone/>
              <a:defRPr>
                <a:solidFill>
                  <a:schemeClr val="tx1">
                    <a:tint val="75000"/>
                  </a:schemeClr>
                </a:solidFill>
              </a:defRPr>
            </a:lvl3pPr>
            <a:lvl4pPr marL="1104802" indent="0" algn="ctr">
              <a:buNone/>
              <a:defRPr>
                <a:solidFill>
                  <a:schemeClr val="tx1">
                    <a:tint val="75000"/>
                  </a:schemeClr>
                </a:solidFill>
              </a:defRPr>
            </a:lvl4pPr>
            <a:lvl5pPr marL="1473070" indent="0" algn="ctr">
              <a:buNone/>
              <a:defRPr>
                <a:solidFill>
                  <a:schemeClr val="tx1">
                    <a:tint val="75000"/>
                  </a:schemeClr>
                </a:solidFill>
              </a:defRPr>
            </a:lvl5pPr>
            <a:lvl6pPr marL="1841339" indent="0" algn="ctr">
              <a:buNone/>
              <a:defRPr>
                <a:solidFill>
                  <a:schemeClr val="tx1">
                    <a:tint val="75000"/>
                  </a:schemeClr>
                </a:solidFill>
              </a:defRPr>
            </a:lvl6pPr>
            <a:lvl7pPr marL="2209606" indent="0" algn="ctr">
              <a:buNone/>
              <a:defRPr>
                <a:solidFill>
                  <a:schemeClr val="tx1">
                    <a:tint val="75000"/>
                  </a:schemeClr>
                </a:solidFill>
              </a:defRPr>
            </a:lvl7pPr>
            <a:lvl8pPr marL="2577874" indent="0" algn="ctr">
              <a:buNone/>
              <a:defRPr>
                <a:solidFill>
                  <a:schemeClr val="tx1">
                    <a:tint val="75000"/>
                  </a:schemeClr>
                </a:solidFill>
              </a:defRPr>
            </a:lvl8pPr>
            <a:lvl9pPr marL="2946141"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6BD345AA-AB97-4748-9840-78408876D649}" type="datetimeFigureOut">
              <a:rPr lang="tr-TR" smtClean="0"/>
              <a:pPr/>
              <a:t>29.11.2018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BD345AA-AB97-4748-9840-78408876D649}" type="datetimeFigureOut">
              <a:rPr lang="tr-TR" smtClean="0"/>
              <a:pPr/>
              <a:t>29.11.2018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3863697" y="302803"/>
            <a:ext cx="1199079" cy="6451578"/>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266462" y="302803"/>
            <a:ext cx="3508415" cy="645157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BD345AA-AB97-4748-9840-78408876D649}" type="datetimeFigureOut">
              <a:rPr lang="tr-TR" smtClean="0"/>
              <a:pPr/>
              <a:t>29.11.2018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6BD345AA-AB97-4748-9840-78408876D649}" type="datetimeFigureOut">
              <a:rPr lang="tr-TR" smtClean="0"/>
              <a:pPr/>
              <a:t>29.11.2018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420973" y="4858812"/>
            <a:ext cx="4529853" cy="1501751"/>
          </a:xfrm>
        </p:spPr>
        <p:txBody>
          <a:bodyPr anchor="t"/>
          <a:lstStyle>
            <a:lvl1pPr algn="l">
              <a:defRPr sz="32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420973" y="3204787"/>
            <a:ext cx="4529853" cy="1654026"/>
          </a:xfrm>
        </p:spPr>
        <p:txBody>
          <a:bodyPr anchor="b"/>
          <a:lstStyle>
            <a:lvl1pPr marL="0" indent="0">
              <a:buNone/>
              <a:defRPr sz="1600">
                <a:solidFill>
                  <a:schemeClr val="tx1">
                    <a:tint val="75000"/>
                  </a:schemeClr>
                </a:solidFill>
              </a:defRPr>
            </a:lvl1pPr>
            <a:lvl2pPr marL="368268" indent="0">
              <a:buNone/>
              <a:defRPr sz="1500">
                <a:solidFill>
                  <a:schemeClr val="tx1">
                    <a:tint val="75000"/>
                  </a:schemeClr>
                </a:solidFill>
              </a:defRPr>
            </a:lvl2pPr>
            <a:lvl3pPr marL="736535" indent="0">
              <a:buNone/>
              <a:defRPr sz="1300">
                <a:solidFill>
                  <a:schemeClr val="tx1">
                    <a:tint val="75000"/>
                  </a:schemeClr>
                </a:solidFill>
              </a:defRPr>
            </a:lvl3pPr>
            <a:lvl4pPr marL="1104802" indent="0">
              <a:buNone/>
              <a:defRPr sz="1200">
                <a:solidFill>
                  <a:schemeClr val="tx1">
                    <a:tint val="75000"/>
                  </a:schemeClr>
                </a:solidFill>
              </a:defRPr>
            </a:lvl4pPr>
            <a:lvl5pPr marL="1473070" indent="0">
              <a:buNone/>
              <a:defRPr sz="1200">
                <a:solidFill>
                  <a:schemeClr val="tx1">
                    <a:tint val="75000"/>
                  </a:schemeClr>
                </a:solidFill>
              </a:defRPr>
            </a:lvl5pPr>
            <a:lvl6pPr marL="1841339" indent="0">
              <a:buNone/>
              <a:defRPr sz="1200">
                <a:solidFill>
                  <a:schemeClr val="tx1">
                    <a:tint val="75000"/>
                  </a:schemeClr>
                </a:solidFill>
              </a:defRPr>
            </a:lvl6pPr>
            <a:lvl7pPr marL="2209606" indent="0">
              <a:buNone/>
              <a:defRPr sz="1200">
                <a:solidFill>
                  <a:schemeClr val="tx1">
                    <a:tint val="75000"/>
                  </a:schemeClr>
                </a:solidFill>
              </a:defRPr>
            </a:lvl7pPr>
            <a:lvl8pPr marL="2577874" indent="0">
              <a:buNone/>
              <a:defRPr sz="1200">
                <a:solidFill>
                  <a:schemeClr val="tx1">
                    <a:tint val="75000"/>
                  </a:schemeClr>
                </a:solidFill>
              </a:defRPr>
            </a:lvl8pPr>
            <a:lvl9pPr marL="2946141" indent="0">
              <a:buNone/>
              <a:defRPr sz="12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6BD345AA-AB97-4748-9840-78408876D649}" type="datetimeFigureOut">
              <a:rPr lang="tr-TR" smtClean="0"/>
              <a:pPr/>
              <a:t>29.11.2018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266462" y="1764297"/>
            <a:ext cx="2353747" cy="4990083"/>
          </a:xfrm>
        </p:spPr>
        <p:txBody>
          <a:bodyPr/>
          <a:lstStyle>
            <a:lvl1pPr>
              <a:defRPr sz="2200"/>
            </a:lvl1pPr>
            <a:lvl2pPr>
              <a:defRPr sz="1900"/>
            </a:lvl2pPr>
            <a:lvl3pPr>
              <a:defRPr sz="16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2709030" y="1764297"/>
            <a:ext cx="2353747" cy="4990083"/>
          </a:xfrm>
        </p:spPr>
        <p:txBody>
          <a:bodyPr/>
          <a:lstStyle>
            <a:lvl1pPr>
              <a:defRPr sz="2200"/>
            </a:lvl1pPr>
            <a:lvl2pPr>
              <a:defRPr sz="1900"/>
            </a:lvl2pPr>
            <a:lvl3pPr>
              <a:defRPr sz="1600"/>
            </a:lvl3pPr>
            <a:lvl4pPr>
              <a:defRPr sz="1500"/>
            </a:lvl4pPr>
            <a:lvl5pPr>
              <a:defRPr sz="1500"/>
            </a:lvl5pPr>
            <a:lvl6pPr>
              <a:defRPr sz="1500"/>
            </a:lvl6pPr>
            <a:lvl7pPr>
              <a:defRPr sz="1500"/>
            </a:lvl7pPr>
            <a:lvl8pPr>
              <a:defRPr sz="1500"/>
            </a:lvl8pPr>
            <a:lvl9pPr>
              <a:defRPr sz="15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6BD345AA-AB97-4748-9840-78408876D649}" type="datetimeFigureOut">
              <a:rPr lang="tr-TR" smtClean="0"/>
              <a:pPr/>
              <a:t>29.11.2018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266464" y="1692534"/>
            <a:ext cx="2354672" cy="705367"/>
          </a:xfrm>
        </p:spPr>
        <p:txBody>
          <a:bodyPr anchor="b"/>
          <a:lstStyle>
            <a:lvl1pPr marL="0" indent="0">
              <a:buNone/>
              <a:defRPr sz="1900" b="1"/>
            </a:lvl1pPr>
            <a:lvl2pPr marL="368268" indent="0">
              <a:buNone/>
              <a:defRPr sz="1600" b="1"/>
            </a:lvl2pPr>
            <a:lvl3pPr marL="736535" indent="0">
              <a:buNone/>
              <a:defRPr sz="1500" b="1"/>
            </a:lvl3pPr>
            <a:lvl4pPr marL="1104802" indent="0">
              <a:buNone/>
              <a:defRPr sz="1300" b="1"/>
            </a:lvl4pPr>
            <a:lvl5pPr marL="1473070" indent="0">
              <a:buNone/>
              <a:defRPr sz="1300" b="1"/>
            </a:lvl5pPr>
            <a:lvl6pPr marL="1841339" indent="0">
              <a:buNone/>
              <a:defRPr sz="1300" b="1"/>
            </a:lvl6pPr>
            <a:lvl7pPr marL="2209606" indent="0">
              <a:buNone/>
              <a:defRPr sz="1300" b="1"/>
            </a:lvl7pPr>
            <a:lvl8pPr marL="2577874" indent="0">
              <a:buNone/>
              <a:defRPr sz="1300" b="1"/>
            </a:lvl8pPr>
            <a:lvl9pPr marL="2946141" indent="0">
              <a:buNone/>
              <a:defRPr sz="1300" b="1"/>
            </a:lvl9pPr>
          </a:lstStyle>
          <a:p>
            <a:pPr lvl="0"/>
            <a:r>
              <a:rPr lang="tr-TR" smtClean="0"/>
              <a:t>Asıl metin stillerini düzenlemek için tıklatın</a:t>
            </a:r>
          </a:p>
        </p:txBody>
      </p:sp>
      <p:sp>
        <p:nvSpPr>
          <p:cNvPr id="4" name="3 İçerik Yer Tutucusu"/>
          <p:cNvSpPr>
            <a:spLocks noGrp="1"/>
          </p:cNvSpPr>
          <p:nvPr>
            <p:ph sz="half" idx="2"/>
          </p:nvPr>
        </p:nvSpPr>
        <p:spPr>
          <a:xfrm>
            <a:off x="266464" y="2397902"/>
            <a:ext cx="2354672" cy="4356477"/>
          </a:xfrm>
        </p:spPr>
        <p:txBody>
          <a:bodyPr/>
          <a:lstStyle>
            <a:lvl1pPr>
              <a:defRPr sz="1900"/>
            </a:lvl1pPr>
            <a:lvl2pPr>
              <a:defRPr sz="1600"/>
            </a:lvl2pPr>
            <a:lvl3pPr>
              <a:defRPr sz="1500"/>
            </a:lvl3pPr>
            <a:lvl4pPr>
              <a:defRPr sz="1300"/>
            </a:lvl4pPr>
            <a:lvl5pPr>
              <a:defRPr sz="1300"/>
            </a:lvl5pPr>
            <a:lvl6pPr>
              <a:defRPr sz="1300"/>
            </a:lvl6pPr>
            <a:lvl7pPr>
              <a:defRPr sz="1300"/>
            </a:lvl7pPr>
            <a:lvl8pPr>
              <a:defRPr sz="1300"/>
            </a:lvl8pPr>
            <a:lvl9pPr>
              <a:defRPr sz="13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2707179" y="1692534"/>
            <a:ext cx="2355597" cy="705367"/>
          </a:xfrm>
        </p:spPr>
        <p:txBody>
          <a:bodyPr anchor="b"/>
          <a:lstStyle>
            <a:lvl1pPr marL="0" indent="0">
              <a:buNone/>
              <a:defRPr sz="1900" b="1"/>
            </a:lvl1pPr>
            <a:lvl2pPr marL="368268" indent="0">
              <a:buNone/>
              <a:defRPr sz="1600" b="1"/>
            </a:lvl2pPr>
            <a:lvl3pPr marL="736535" indent="0">
              <a:buNone/>
              <a:defRPr sz="1500" b="1"/>
            </a:lvl3pPr>
            <a:lvl4pPr marL="1104802" indent="0">
              <a:buNone/>
              <a:defRPr sz="1300" b="1"/>
            </a:lvl4pPr>
            <a:lvl5pPr marL="1473070" indent="0">
              <a:buNone/>
              <a:defRPr sz="1300" b="1"/>
            </a:lvl5pPr>
            <a:lvl6pPr marL="1841339" indent="0">
              <a:buNone/>
              <a:defRPr sz="1300" b="1"/>
            </a:lvl6pPr>
            <a:lvl7pPr marL="2209606" indent="0">
              <a:buNone/>
              <a:defRPr sz="1300" b="1"/>
            </a:lvl7pPr>
            <a:lvl8pPr marL="2577874" indent="0">
              <a:buNone/>
              <a:defRPr sz="1300" b="1"/>
            </a:lvl8pPr>
            <a:lvl9pPr marL="2946141" indent="0">
              <a:buNone/>
              <a:defRPr sz="13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2707179" y="2397902"/>
            <a:ext cx="2355597" cy="4356477"/>
          </a:xfrm>
        </p:spPr>
        <p:txBody>
          <a:bodyPr/>
          <a:lstStyle>
            <a:lvl1pPr>
              <a:defRPr sz="1900"/>
            </a:lvl1pPr>
            <a:lvl2pPr>
              <a:defRPr sz="1600"/>
            </a:lvl2pPr>
            <a:lvl3pPr>
              <a:defRPr sz="1500"/>
            </a:lvl3pPr>
            <a:lvl4pPr>
              <a:defRPr sz="1300"/>
            </a:lvl4pPr>
            <a:lvl5pPr>
              <a:defRPr sz="1300"/>
            </a:lvl5pPr>
            <a:lvl6pPr>
              <a:defRPr sz="1300"/>
            </a:lvl6pPr>
            <a:lvl7pPr>
              <a:defRPr sz="1300"/>
            </a:lvl7pPr>
            <a:lvl8pPr>
              <a:defRPr sz="1300"/>
            </a:lvl8pPr>
            <a:lvl9pPr>
              <a:defRPr sz="13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6BD345AA-AB97-4748-9840-78408876D649}" type="datetimeFigureOut">
              <a:rPr lang="tr-TR" smtClean="0"/>
              <a:pPr/>
              <a:t>29.11.2018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6BD345AA-AB97-4748-9840-78408876D649}" type="datetimeFigureOut">
              <a:rPr lang="tr-TR" smtClean="0"/>
              <a:pPr/>
              <a:t>29.11.2018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BD345AA-AB97-4748-9840-78408876D649}" type="datetimeFigureOut">
              <a:rPr lang="tr-TR" smtClean="0"/>
              <a:pPr/>
              <a:t>29.11.2018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266464" y="301051"/>
            <a:ext cx="1753283" cy="1281214"/>
          </a:xfrm>
        </p:spPr>
        <p:txBody>
          <a:bodyPr anchor="b"/>
          <a:lstStyle>
            <a:lvl1pPr algn="l">
              <a:defRPr sz="1600" b="1"/>
            </a:lvl1pPr>
          </a:lstStyle>
          <a:p>
            <a:r>
              <a:rPr lang="tr-TR" smtClean="0"/>
              <a:t>Asıl başlık stili için tıklatın</a:t>
            </a:r>
            <a:endParaRPr lang="tr-TR"/>
          </a:p>
        </p:txBody>
      </p:sp>
      <p:sp>
        <p:nvSpPr>
          <p:cNvPr id="3" name="2 İçerik Yer Tutucusu"/>
          <p:cNvSpPr>
            <a:spLocks noGrp="1"/>
          </p:cNvSpPr>
          <p:nvPr>
            <p:ph idx="1"/>
          </p:nvPr>
        </p:nvSpPr>
        <p:spPr>
          <a:xfrm>
            <a:off x="2083584" y="301052"/>
            <a:ext cx="2979192" cy="6453329"/>
          </a:xfrm>
        </p:spPr>
        <p:txBody>
          <a:bodyPr/>
          <a:lstStyle>
            <a:lvl1pPr>
              <a:defRPr sz="2500"/>
            </a:lvl1pPr>
            <a:lvl2pPr>
              <a:defRPr sz="2200"/>
            </a:lvl2pPr>
            <a:lvl3pPr>
              <a:defRPr sz="19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266464" y="1582265"/>
            <a:ext cx="1753283" cy="5172115"/>
          </a:xfrm>
        </p:spPr>
        <p:txBody>
          <a:bodyPr/>
          <a:lstStyle>
            <a:lvl1pPr marL="0" indent="0">
              <a:buNone/>
              <a:defRPr sz="1200"/>
            </a:lvl1pPr>
            <a:lvl2pPr marL="368268" indent="0">
              <a:buNone/>
              <a:defRPr sz="900"/>
            </a:lvl2pPr>
            <a:lvl3pPr marL="736535" indent="0">
              <a:buNone/>
              <a:defRPr sz="800"/>
            </a:lvl3pPr>
            <a:lvl4pPr marL="1104802" indent="0">
              <a:buNone/>
              <a:defRPr sz="700"/>
            </a:lvl4pPr>
            <a:lvl5pPr marL="1473070" indent="0">
              <a:buNone/>
              <a:defRPr sz="700"/>
            </a:lvl5pPr>
            <a:lvl6pPr marL="1841339" indent="0">
              <a:buNone/>
              <a:defRPr sz="700"/>
            </a:lvl6pPr>
            <a:lvl7pPr marL="2209606" indent="0">
              <a:buNone/>
              <a:defRPr sz="700"/>
            </a:lvl7pPr>
            <a:lvl8pPr marL="2577874" indent="0">
              <a:buNone/>
              <a:defRPr sz="700"/>
            </a:lvl8pPr>
            <a:lvl9pPr marL="2946141" indent="0">
              <a:buNone/>
              <a:defRPr sz="7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BD345AA-AB97-4748-9840-78408876D649}" type="datetimeFigureOut">
              <a:rPr lang="tr-TR" smtClean="0"/>
              <a:pPr/>
              <a:t>29.11.2018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044568" y="5292886"/>
            <a:ext cx="3197543" cy="624855"/>
          </a:xfrm>
        </p:spPr>
        <p:txBody>
          <a:bodyPr anchor="b"/>
          <a:lstStyle>
            <a:lvl1pPr algn="l">
              <a:defRPr sz="1600" b="1"/>
            </a:lvl1pPr>
          </a:lstStyle>
          <a:p>
            <a:r>
              <a:rPr lang="tr-TR" smtClean="0"/>
              <a:t>Asıl başlık stili için tıklatın</a:t>
            </a:r>
            <a:endParaRPr lang="tr-TR"/>
          </a:p>
        </p:txBody>
      </p:sp>
      <p:sp>
        <p:nvSpPr>
          <p:cNvPr id="3" name="2 Resim Yer Tutucusu"/>
          <p:cNvSpPr>
            <a:spLocks noGrp="1"/>
          </p:cNvSpPr>
          <p:nvPr>
            <p:ph type="pic" idx="1"/>
          </p:nvPr>
        </p:nvSpPr>
        <p:spPr>
          <a:xfrm>
            <a:off x="1044568" y="675613"/>
            <a:ext cx="3197543" cy="4536758"/>
          </a:xfrm>
        </p:spPr>
        <p:txBody>
          <a:bodyPr/>
          <a:lstStyle>
            <a:lvl1pPr marL="0" indent="0">
              <a:buNone/>
              <a:defRPr sz="2500"/>
            </a:lvl1pPr>
            <a:lvl2pPr marL="368268" indent="0">
              <a:buNone/>
              <a:defRPr sz="2200"/>
            </a:lvl2pPr>
            <a:lvl3pPr marL="736535" indent="0">
              <a:buNone/>
              <a:defRPr sz="1900"/>
            </a:lvl3pPr>
            <a:lvl4pPr marL="1104802" indent="0">
              <a:buNone/>
              <a:defRPr sz="1600"/>
            </a:lvl4pPr>
            <a:lvl5pPr marL="1473070" indent="0">
              <a:buNone/>
              <a:defRPr sz="1600"/>
            </a:lvl5pPr>
            <a:lvl6pPr marL="1841339" indent="0">
              <a:buNone/>
              <a:defRPr sz="1600"/>
            </a:lvl6pPr>
            <a:lvl7pPr marL="2209606" indent="0">
              <a:buNone/>
              <a:defRPr sz="1600"/>
            </a:lvl7pPr>
            <a:lvl8pPr marL="2577874" indent="0">
              <a:buNone/>
              <a:defRPr sz="1600"/>
            </a:lvl8pPr>
            <a:lvl9pPr marL="2946141" indent="0">
              <a:buNone/>
              <a:defRPr sz="1600"/>
            </a:lvl9pPr>
          </a:lstStyle>
          <a:p>
            <a:endParaRPr lang="tr-TR"/>
          </a:p>
        </p:txBody>
      </p:sp>
      <p:sp>
        <p:nvSpPr>
          <p:cNvPr id="4" name="3 Metin Yer Tutucusu"/>
          <p:cNvSpPr>
            <a:spLocks noGrp="1"/>
          </p:cNvSpPr>
          <p:nvPr>
            <p:ph type="body" sz="half" idx="2"/>
          </p:nvPr>
        </p:nvSpPr>
        <p:spPr>
          <a:xfrm>
            <a:off x="1044568" y="5917741"/>
            <a:ext cx="3197543" cy="887398"/>
          </a:xfrm>
        </p:spPr>
        <p:txBody>
          <a:bodyPr/>
          <a:lstStyle>
            <a:lvl1pPr marL="0" indent="0">
              <a:buNone/>
              <a:defRPr sz="1200"/>
            </a:lvl1pPr>
            <a:lvl2pPr marL="368268" indent="0">
              <a:buNone/>
              <a:defRPr sz="900"/>
            </a:lvl2pPr>
            <a:lvl3pPr marL="736535" indent="0">
              <a:buNone/>
              <a:defRPr sz="800"/>
            </a:lvl3pPr>
            <a:lvl4pPr marL="1104802" indent="0">
              <a:buNone/>
              <a:defRPr sz="700"/>
            </a:lvl4pPr>
            <a:lvl5pPr marL="1473070" indent="0">
              <a:buNone/>
              <a:defRPr sz="700"/>
            </a:lvl5pPr>
            <a:lvl6pPr marL="1841339" indent="0">
              <a:buNone/>
              <a:defRPr sz="700"/>
            </a:lvl6pPr>
            <a:lvl7pPr marL="2209606" indent="0">
              <a:buNone/>
              <a:defRPr sz="700"/>
            </a:lvl7pPr>
            <a:lvl8pPr marL="2577874" indent="0">
              <a:buNone/>
              <a:defRPr sz="700"/>
            </a:lvl8pPr>
            <a:lvl9pPr marL="2946141" indent="0">
              <a:buNone/>
              <a:defRPr sz="7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6BD345AA-AB97-4748-9840-78408876D649}" type="datetimeFigureOut">
              <a:rPr lang="tr-TR" smtClean="0"/>
              <a:pPr/>
              <a:t>29.11.2018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51F513F6-4573-41CD-835F-14A7BE15CAB9}"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266463" y="302801"/>
            <a:ext cx="4796314" cy="1260211"/>
          </a:xfrm>
          <a:prstGeom prst="rect">
            <a:avLst/>
          </a:prstGeom>
        </p:spPr>
        <p:txBody>
          <a:bodyPr vert="horz" lIns="73654" tIns="36826" rIns="73654" bIns="36826"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266463" y="1764297"/>
            <a:ext cx="4796314" cy="4990083"/>
          </a:xfrm>
          <a:prstGeom prst="rect">
            <a:avLst/>
          </a:prstGeom>
        </p:spPr>
        <p:txBody>
          <a:bodyPr vert="horz" lIns="73654" tIns="36826" rIns="73654" bIns="36826"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266462" y="7008173"/>
            <a:ext cx="1243489" cy="402567"/>
          </a:xfrm>
          <a:prstGeom prst="rect">
            <a:avLst/>
          </a:prstGeom>
        </p:spPr>
        <p:txBody>
          <a:bodyPr vert="horz" lIns="73654" tIns="36826" rIns="73654" bIns="36826" rtlCol="0" anchor="ctr"/>
          <a:lstStyle>
            <a:lvl1pPr algn="l">
              <a:defRPr sz="900">
                <a:solidFill>
                  <a:schemeClr val="tx1">
                    <a:tint val="75000"/>
                  </a:schemeClr>
                </a:solidFill>
              </a:defRPr>
            </a:lvl1pPr>
          </a:lstStyle>
          <a:p>
            <a:fld id="{6BD345AA-AB97-4748-9840-78408876D649}" type="datetimeFigureOut">
              <a:rPr lang="tr-TR" smtClean="0"/>
              <a:pPr/>
              <a:t>29.11.2018</a:t>
            </a:fld>
            <a:endParaRPr lang="tr-TR"/>
          </a:p>
        </p:txBody>
      </p:sp>
      <p:sp>
        <p:nvSpPr>
          <p:cNvPr id="5" name="4 Altbilgi Yer Tutucusu"/>
          <p:cNvSpPr>
            <a:spLocks noGrp="1"/>
          </p:cNvSpPr>
          <p:nvPr>
            <p:ph type="ftr" sz="quarter" idx="3"/>
          </p:nvPr>
        </p:nvSpPr>
        <p:spPr>
          <a:xfrm>
            <a:off x="1820824" y="7008173"/>
            <a:ext cx="1687592" cy="402567"/>
          </a:xfrm>
          <a:prstGeom prst="rect">
            <a:avLst/>
          </a:prstGeom>
        </p:spPr>
        <p:txBody>
          <a:bodyPr vert="horz" lIns="73654" tIns="36826" rIns="73654" bIns="36826" rtlCol="0" anchor="ctr"/>
          <a:lstStyle>
            <a:lvl1pPr algn="ctr">
              <a:defRPr sz="9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3819288" y="7008173"/>
            <a:ext cx="1243489" cy="402567"/>
          </a:xfrm>
          <a:prstGeom prst="rect">
            <a:avLst/>
          </a:prstGeom>
        </p:spPr>
        <p:txBody>
          <a:bodyPr vert="horz" lIns="73654" tIns="36826" rIns="73654" bIns="36826" rtlCol="0" anchor="ctr"/>
          <a:lstStyle>
            <a:lvl1pPr algn="r">
              <a:defRPr sz="900">
                <a:solidFill>
                  <a:schemeClr val="tx1">
                    <a:tint val="75000"/>
                  </a:schemeClr>
                </a:solidFill>
              </a:defRPr>
            </a:lvl1pPr>
          </a:lstStyle>
          <a:p>
            <a:fld id="{51F513F6-4573-41CD-835F-14A7BE15CAB9}"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36535" rtl="0" eaLnBrk="1" latinLnBrk="0" hangingPunct="1">
        <a:spcBef>
          <a:spcPct val="0"/>
        </a:spcBef>
        <a:buNone/>
        <a:defRPr sz="3500" kern="1200">
          <a:solidFill>
            <a:schemeClr val="tx1"/>
          </a:solidFill>
          <a:latin typeface="+mj-lt"/>
          <a:ea typeface="+mj-ea"/>
          <a:cs typeface="+mj-cs"/>
        </a:defRPr>
      </a:lvl1pPr>
    </p:titleStyle>
    <p:bodyStyle>
      <a:lvl1pPr marL="276201" indent="-276201" algn="l" defTabSz="736535" rtl="0" eaLnBrk="1" latinLnBrk="0" hangingPunct="1">
        <a:spcBef>
          <a:spcPct val="20000"/>
        </a:spcBef>
        <a:buFont typeface="Arial" pitchFamily="34" charset="0"/>
        <a:buChar char="•"/>
        <a:defRPr sz="2500" kern="1200">
          <a:solidFill>
            <a:schemeClr val="tx1"/>
          </a:solidFill>
          <a:latin typeface="+mn-lt"/>
          <a:ea typeface="+mn-ea"/>
          <a:cs typeface="+mn-cs"/>
        </a:defRPr>
      </a:lvl1pPr>
      <a:lvl2pPr marL="598435" indent="-230167" algn="l" defTabSz="736535" rtl="0" eaLnBrk="1" latinLnBrk="0" hangingPunct="1">
        <a:spcBef>
          <a:spcPct val="20000"/>
        </a:spcBef>
        <a:buFont typeface="Arial" pitchFamily="34" charset="0"/>
        <a:buChar char="–"/>
        <a:defRPr sz="2200" kern="1200">
          <a:solidFill>
            <a:schemeClr val="tx1"/>
          </a:solidFill>
          <a:latin typeface="+mn-lt"/>
          <a:ea typeface="+mn-ea"/>
          <a:cs typeface="+mn-cs"/>
        </a:defRPr>
      </a:lvl2pPr>
      <a:lvl3pPr marL="920669" indent="-184133" algn="l" defTabSz="736535" rtl="0" eaLnBrk="1" latinLnBrk="0" hangingPunct="1">
        <a:spcBef>
          <a:spcPct val="20000"/>
        </a:spcBef>
        <a:buFont typeface="Arial" pitchFamily="34" charset="0"/>
        <a:buChar char="•"/>
        <a:defRPr sz="1900" kern="1200">
          <a:solidFill>
            <a:schemeClr val="tx1"/>
          </a:solidFill>
          <a:latin typeface="+mn-lt"/>
          <a:ea typeface="+mn-ea"/>
          <a:cs typeface="+mn-cs"/>
        </a:defRPr>
      </a:lvl3pPr>
      <a:lvl4pPr marL="1288937" indent="-184133" algn="l" defTabSz="736535"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1657205" indent="-184133" algn="l" defTabSz="736535"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025472" indent="-184133" algn="l" defTabSz="736535" rtl="0" eaLnBrk="1" latinLnBrk="0" hangingPunct="1">
        <a:spcBef>
          <a:spcPct val="20000"/>
        </a:spcBef>
        <a:buFont typeface="Arial" pitchFamily="34" charset="0"/>
        <a:buChar char="•"/>
        <a:defRPr sz="1600" kern="1200">
          <a:solidFill>
            <a:schemeClr val="tx1"/>
          </a:solidFill>
          <a:latin typeface="+mn-lt"/>
          <a:ea typeface="+mn-ea"/>
          <a:cs typeface="+mn-cs"/>
        </a:defRPr>
      </a:lvl6pPr>
      <a:lvl7pPr marL="2393739" indent="-184133" algn="l" defTabSz="736535" rtl="0" eaLnBrk="1" latinLnBrk="0" hangingPunct="1">
        <a:spcBef>
          <a:spcPct val="20000"/>
        </a:spcBef>
        <a:buFont typeface="Arial" pitchFamily="34" charset="0"/>
        <a:buChar char="•"/>
        <a:defRPr sz="1600" kern="1200">
          <a:solidFill>
            <a:schemeClr val="tx1"/>
          </a:solidFill>
          <a:latin typeface="+mn-lt"/>
          <a:ea typeface="+mn-ea"/>
          <a:cs typeface="+mn-cs"/>
        </a:defRPr>
      </a:lvl7pPr>
      <a:lvl8pPr marL="2762008" indent="-184133" algn="l" defTabSz="736535" rtl="0" eaLnBrk="1" latinLnBrk="0" hangingPunct="1">
        <a:spcBef>
          <a:spcPct val="20000"/>
        </a:spcBef>
        <a:buFont typeface="Arial" pitchFamily="34" charset="0"/>
        <a:buChar char="•"/>
        <a:defRPr sz="1600" kern="1200">
          <a:solidFill>
            <a:schemeClr val="tx1"/>
          </a:solidFill>
          <a:latin typeface="+mn-lt"/>
          <a:ea typeface="+mn-ea"/>
          <a:cs typeface="+mn-cs"/>
        </a:defRPr>
      </a:lvl8pPr>
      <a:lvl9pPr marL="3130276" indent="-184133" algn="l" defTabSz="736535" rtl="0" eaLnBrk="1" latinLnBrk="0" hangingPunct="1">
        <a:spcBef>
          <a:spcPct val="20000"/>
        </a:spcBef>
        <a:buFont typeface="Arial" pitchFamily="34" charset="0"/>
        <a:buChar char="•"/>
        <a:defRPr sz="1600" kern="1200">
          <a:solidFill>
            <a:schemeClr val="tx1"/>
          </a:solidFill>
          <a:latin typeface="+mn-lt"/>
          <a:ea typeface="+mn-ea"/>
          <a:cs typeface="+mn-cs"/>
        </a:defRPr>
      </a:lvl9pPr>
    </p:bodyStyle>
    <p:otherStyle>
      <a:defPPr>
        <a:defRPr lang="tr-TR"/>
      </a:defPPr>
      <a:lvl1pPr marL="0" algn="l" defTabSz="736535" rtl="0" eaLnBrk="1" latinLnBrk="0" hangingPunct="1">
        <a:defRPr sz="1500" kern="1200">
          <a:solidFill>
            <a:schemeClr val="tx1"/>
          </a:solidFill>
          <a:latin typeface="+mn-lt"/>
          <a:ea typeface="+mn-ea"/>
          <a:cs typeface="+mn-cs"/>
        </a:defRPr>
      </a:lvl1pPr>
      <a:lvl2pPr marL="368268" algn="l" defTabSz="736535" rtl="0" eaLnBrk="1" latinLnBrk="0" hangingPunct="1">
        <a:defRPr sz="1500" kern="1200">
          <a:solidFill>
            <a:schemeClr val="tx1"/>
          </a:solidFill>
          <a:latin typeface="+mn-lt"/>
          <a:ea typeface="+mn-ea"/>
          <a:cs typeface="+mn-cs"/>
        </a:defRPr>
      </a:lvl2pPr>
      <a:lvl3pPr marL="736535" algn="l" defTabSz="736535" rtl="0" eaLnBrk="1" latinLnBrk="0" hangingPunct="1">
        <a:defRPr sz="1500" kern="1200">
          <a:solidFill>
            <a:schemeClr val="tx1"/>
          </a:solidFill>
          <a:latin typeface="+mn-lt"/>
          <a:ea typeface="+mn-ea"/>
          <a:cs typeface="+mn-cs"/>
        </a:defRPr>
      </a:lvl3pPr>
      <a:lvl4pPr marL="1104802" algn="l" defTabSz="736535" rtl="0" eaLnBrk="1" latinLnBrk="0" hangingPunct="1">
        <a:defRPr sz="1500" kern="1200">
          <a:solidFill>
            <a:schemeClr val="tx1"/>
          </a:solidFill>
          <a:latin typeface="+mn-lt"/>
          <a:ea typeface="+mn-ea"/>
          <a:cs typeface="+mn-cs"/>
        </a:defRPr>
      </a:lvl4pPr>
      <a:lvl5pPr marL="1473070" algn="l" defTabSz="736535" rtl="0" eaLnBrk="1" latinLnBrk="0" hangingPunct="1">
        <a:defRPr sz="1500" kern="1200">
          <a:solidFill>
            <a:schemeClr val="tx1"/>
          </a:solidFill>
          <a:latin typeface="+mn-lt"/>
          <a:ea typeface="+mn-ea"/>
          <a:cs typeface="+mn-cs"/>
        </a:defRPr>
      </a:lvl5pPr>
      <a:lvl6pPr marL="1841339" algn="l" defTabSz="736535" rtl="0" eaLnBrk="1" latinLnBrk="0" hangingPunct="1">
        <a:defRPr sz="1500" kern="1200">
          <a:solidFill>
            <a:schemeClr val="tx1"/>
          </a:solidFill>
          <a:latin typeface="+mn-lt"/>
          <a:ea typeface="+mn-ea"/>
          <a:cs typeface="+mn-cs"/>
        </a:defRPr>
      </a:lvl6pPr>
      <a:lvl7pPr marL="2209606" algn="l" defTabSz="736535" rtl="0" eaLnBrk="1" latinLnBrk="0" hangingPunct="1">
        <a:defRPr sz="1500" kern="1200">
          <a:solidFill>
            <a:schemeClr val="tx1"/>
          </a:solidFill>
          <a:latin typeface="+mn-lt"/>
          <a:ea typeface="+mn-ea"/>
          <a:cs typeface="+mn-cs"/>
        </a:defRPr>
      </a:lvl7pPr>
      <a:lvl8pPr marL="2577874" algn="l" defTabSz="736535" rtl="0" eaLnBrk="1" latinLnBrk="0" hangingPunct="1">
        <a:defRPr sz="1500" kern="1200">
          <a:solidFill>
            <a:schemeClr val="tx1"/>
          </a:solidFill>
          <a:latin typeface="+mn-lt"/>
          <a:ea typeface="+mn-ea"/>
          <a:cs typeface="+mn-cs"/>
        </a:defRPr>
      </a:lvl8pPr>
      <a:lvl9pPr marL="2946141" algn="l" defTabSz="736535"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6" name="5 İçerik Yer Tutucusu"/>
          <p:cNvSpPr>
            <a:spLocks noGrp="1"/>
          </p:cNvSpPr>
          <p:nvPr>
            <p:ph sz="half" idx="2"/>
          </p:nvPr>
        </p:nvSpPr>
        <p:spPr>
          <a:xfrm>
            <a:off x="2808636" y="108223"/>
            <a:ext cx="2376264" cy="6408712"/>
          </a:xfrm>
          <a:solidFill>
            <a:schemeClr val="bg1"/>
          </a:solidFill>
        </p:spPr>
        <p:txBody>
          <a:bodyPr>
            <a:normAutofit fontScale="47500" lnSpcReduction="20000"/>
          </a:bodyPr>
          <a:lstStyle/>
          <a:p>
            <a:pPr marL="0" indent="0" algn="ctr">
              <a:buNone/>
            </a:pPr>
            <a:r>
              <a:rPr lang="tr-TR" sz="2500" b="1" dirty="0">
                <a:solidFill>
                  <a:srgbClr val="C00000"/>
                </a:solidFill>
                <a:latin typeface="Times New Roman" pitchFamily="18" charset="0"/>
                <a:cs typeface="Times New Roman" pitchFamily="18" charset="0"/>
              </a:rPr>
              <a:t>YENİDOĞAN TARAMA TESTİ SONUCUNA GÖRE BİYOTİNİDAZ EKSİKLİĞİ HASTALIĞI İÇİN DEĞERLENDİRİLMESİ GEREKEN BEBEKLER İLE İLGİLİ BİLGİLENDİRME</a:t>
            </a:r>
            <a:endParaRPr lang="tr-TR" sz="2500" dirty="0">
              <a:solidFill>
                <a:srgbClr val="C00000"/>
              </a:solidFill>
              <a:latin typeface="Times New Roman" pitchFamily="18" charset="0"/>
              <a:cs typeface="Times New Roman" pitchFamily="18" charset="0"/>
            </a:endParaRPr>
          </a:p>
          <a:p>
            <a:pPr marL="0" indent="0">
              <a:buNone/>
            </a:pPr>
            <a:r>
              <a:rPr lang="tr-TR" sz="2500" b="1" dirty="0">
                <a:solidFill>
                  <a:srgbClr val="C00000"/>
                </a:solidFill>
                <a:latin typeface="Times New Roman" pitchFamily="18" charset="0"/>
                <a:cs typeface="Times New Roman" pitchFamily="18" charset="0"/>
              </a:rPr>
              <a:t> </a:t>
            </a:r>
            <a:endParaRPr lang="tr-TR" sz="2500" dirty="0">
              <a:solidFill>
                <a:srgbClr val="C00000"/>
              </a:solidFill>
              <a:latin typeface="Times New Roman" pitchFamily="18" charset="0"/>
              <a:cs typeface="Times New Roman" pitchFamily="18" charset="0"/>
            </a:endParaRPr>
          </a:p>
          <a:p>
            <a:pPr marL="0" indent="0">
              <a:buNone/>
            </a:pPr>
            <a:r>
              <a:rPr lang="tr-TR" sz="2500" b="1" dirty="0">
                <a:solidFill>
                  <a:srgbClr val="C00000"/>
                </a:solidFill>
                <a:latin typeface="Times New Roman" pitchFamily="18" charset="0"/>
                <a:cs typeface="Times New Roman" pitchFamily="18" charset="0"/>
              </a:rPr>
              <a:t>Yenidoğan tarama testi sonuçlarının anlamı nedir?</a:t>
            </a:r>
            <a:endParaRPr lang="tr-TR" sz="2500" dirty="0">
              <a:solidFill>
                <a:srgbClr val="C00000"/>
              </a:solidFill>
              <a:latin typeface="Times New Roman" pitchFamily="18" charset="0"/>
              <a:cs typeface="Times New Roman" pitchFamily="18" charset="0"/>
            </a:endParaRPr>
          </a:p>
          <a:p>
            <a:pPr marL="0" indent="0">
              <a:buNone/>
            </a:pPr>
            <a:r>
              <a:rPr lang="tr-TR" sz="2500" dirty="0">
                <a:solidFill>
                  <a:srgbClr val="C00000"/>
                </a:solidFill>
                <a:latin typeface="Times New Roman" pitchFamily="18" charset="0"/>
                <a:cs typeface="Times New Roman" pitchFamily="18" charset="0"/>
              </a:rPr>
              <a:t>Bebeğiniz doğduğunda erken tanının önemli olduğu bazı doğumsal hastalıkların araştırılması için kan alınmaktadır. Bu tarama sonuçlarında çocuğunuzda bu hastalıklardan herhangi birisi için test pozitif saptanması çocuğunuzun hasta olduğu anlamına gelmez, hastalık şüphesi olduğu anlamına gelir. Tarama testi pozitif olan bebeğe mutlaka daha ileri incelemeler yapılmalı ve hasta olup olmadığı anlaşılmalıdır. </a:t>
            </a:r>
          </a:p>
          <a:p>
            <a:pPr marL="0" indent="0">
              <a:buNone/>
            </a:pPr>
            <a:r>
              <a:rPr lang="tr-TR" sz="2500" dirty="0">
                <a:solidFill>
                  <a:srgbClr val="C00000"/>
                </a:solidFill>
                <a:latin typeface="Times New Roman" pitchFamily="18" charset="0"/>
                <a:cs typeface="Times New Roman" pitchFamily="18" charset="0"/>
              </a:rPr>
              <a:t>Sizin bebeğinizin tarama testi sonucunda </a:t>
            </a:r>
            <a:r>
              <a:rPr lang="tr-TR" sz="2500" b="1" dirty="0">
                <a:solidFill>
                  <a:srgbClr val="C00000"/>
                </a:solidFill>
                <a:latin typeface="Times New Roman" pitchFamily="18" charset="0"/>
                <a:cs typeface="Times New Roman" pitchFamily="18" charset="0"/>
              </a:rPr>
              <a:t>BİYOTİNİDAZ EKSİKLİĞİ</a:t>
            </a:r>
            <a:r>
              <a:rPr lang="tr-TR" sz="2500" dirty="0">
                <a:solidFill>
                  <a:srgbClr val="C00000"/>
                </a:solidFill>
                <a:latin typeface="Times New Roman" pitchFamily="18" charset="0"/>
                <a:cs typeface="Times New Roman" pitchFamily="18" charset="0"/>
              </a:rPr>
              <a:t> olabileceği saptanmıştır.</a:t>
            </a:r>
          </a:p>
          <a:p>
            <a:pPr marL="0" indent="0">
              <a:buNone/>
            </a:pPr>
            <a:r>
              <a:rPr lang="tr-TR" sz="2500" dirty="0">
                <a:solidFill>
                  <a:srgbClr val="C00000"/>
                </a:solidFill>
                <a:latin typeface="Times New Roman" pitchFamily="18" charset="0"/>
                <a:cs typeface="Times New Roman" pitchFamily="18" charset="0"/>
              </a:rPr>
              <a:t> </a:t>
            </a:r>
          </a:p>
          <a:p>
            <a:pPr marL="0" indent="0" algn="ctr">
              <a:buNone/>
            </a:pPr>
            <a:r>
              <a:rPr lang="tr-TR" sz="2500" b="1" dirty="0">
                <a:solidFill>
                  <a:srgbClr val="C00000"/>
                </a:solidFill>
                <a:latin typeface="Times New Roman" pitchFamily="18" charset="0"/>
                <a:cs typeface="Times New Roman" pitchFamily="18" charset="0"/>
              </a:rPr>
              <a:t>BEBEĞİNİZİN EN KISA ZAMANDA DEĞERLENDİRMEYE İHTİYACI VARDIR.</a:t>
            </a:r>
            <a:endParaRPr lang="tr-TR" sz="2500" dirty="0">
              <a:solidFill>
                <a:srgbClr val="C00000"/>
              </a:solidFill>
              <a:latin typeface="Times New Roman" pitchFamily="18" charset="0"/>
              <a:cs typeface="Times New Roman" pitchFamily="18" charset="0"/>
            </a:endParaRPr>
          </a:p>
          <a:p>
            <a:pPr marL="0" indent="0" algn="ctr">
              <a:buNone/>
            </a:pPr>
            <a:r>
              <a:rPr lang="tr-TR" sz="2500" b="1" dirty="0">
                <a:solidFill>
                  <a:srgbClr val="C00000"/>
                </a:solidFill>
                <a:latin typeface="Times New Roman" pitchFamily="18" charset="0"/>
                <a:cs typeface="Times New Roman" pitchFamily="18" charset="0"/>
              </a:rPr>
              <a:t> </a:t>
            </a:r>
            <a:endParaRPr lang="tr-TR" sz="2500" dirty="0">
              <a:solidFill>
                <a:srgbClr val="C00000"/>
              </a:solidFill>
              <a:latin typeface="Times New Roman" pitchFamily="18" charset="0"/>
              <a:cs typeface="Times New Roman" pitchFamily="18" charset="0"/>
            </a:endParaRPr>
          </a:p>
          <a:p>
            <a:pPr marL="0" indent="0" algn="ctr">
              <a:buNone/>
            </a:pPr>
            <a:r>
              <a:rPr lang="tr-TR" sz="2500" b="1" dirty="0">
                <a:solidFill>
                  <a:srgbClr val="C00000"/>
                </a:solidFill>
                <a:latin typeface="Times New Roman" pitchFamily="18" charset="0"/>
                <a:cs typeface="Times New Roman" pitchFamily="18" charset="0"/>
              </a:rPr>
              <a:t>DEĞERLENDİRMENİN YAPILABİLECEĞİ </a:t>
            </a:r>
            <a:r>
              <a:rPr lang="tr-TR" sz="2500" b="1" dirty="0" smtClean="0">
                <a:solidFill>
                  <a:srgbClr val="C00000"/>
                </a:solidFill>
                <a:latin typeface="Times New Roman" pitchFamily="18" charset="0"/>
                <a:cs typeface="Times New Roman" pitchFamily="18" charset="0"/>
              </a:rPr>
              <a:t>“PEDİATRİK </a:t>
            </a:r>
            <a:r>
              <a:rPr lang="tr-TR" sz="2500" b="1" dirty="0">
                <a:solidFill>
                  <a:srgbClr val="C00000"/>
                </a:solidFill>
                <a:latin typeface="Times New Roman" pitchFamily="18" charset="0"/>
                <a:cs typeface="Times New Roman" pitchFamily="18" charset="0"/>
              </a:rPr>
              <a:t>METABOLİZMA MERKEZLERİ”   İÇİN </a:t>
            </a:r>
            <a:r>
              <a:rPr lang="tr-TR" sz="2500" b="1" dirty="0" smtClean="0">
                <a:solidFill>
                  <a:srgbClr val="C00000"/>
                </a:solidFill>
                <a:latin typeface="Times New Roman" pitchFamily="18" charset="0"/>
                <a:cs typeface="Times New Roman" pitchFamily="18" charset="0"/>
              </a:rPr>
              <a:t>SİZE BİLGİ VERİLMİŞ OLMALIDIR.</a:t>
            </a:r>
            <a:endParaRPr lang="tr-TR" dirty="0">
              <a:solidFill>
                <a:srgbClr val="C00000"/>
              </a:solidFill>
              <a:latin typeface="Times New Roman" pitchFamily="18" charset="0"/>
              <a:cs typeface="Times New Roman" pitchFamily="18" charset="0"/>
            </a:endParaRPr>
          </a:p>
          <a:p>
            <a:pPr marL="0" indent="0">
              <a:buNone/>
            </a:pPr>
            <a:r>
              <a:rPr lang="tr-TR" b="1" dirty="0">
                <a:solidFill>
                  <a:srgbClr val="C00000"/>
                </a:solidFill>
                <a:latin typeface="Times New Roman" pitchFamily="18" charset="0"/>
                <a:cs typeface="Times New Roman" pitchFamily="18" charset="0"/>
              </a:rPr>
              <a:t> </a:t>
            </a:r>
            <a:endParaRPr lang="tr-TR" dirty="0">
              <a:solidFill>
                <a:srgbClr val="C00000"/>
              </a:solidFill>
              <a:latin typeface="Times New Roman" pitchFamily="18" charset="0"/>
              <a:cs typeface="Times New Roman" pitchFamily="18" charset="0"/>
            </a:endParaRPr>
          </a:p>
        </p:txBody>
      </p:sp>
      <p:sp>
        <p:nvSpPr>
          <p:cNvPr id="8" name="4 İçerik Yer Tutucusu"/>
          <p:cNvSpPr>
            <a:spLocks noGrp="1"/>
          </p:cNvSpPr>
          <p:nvPr>
            <p:ph sz="half" idx="1"/>
          </p:nvPr>
        </p:nvSpPr>
        <p:spPr>
          <a:xfrm>
            <a:off x="144339" y="108223"/>
            <a:ext cx="2398951" cy="7309024"/>
          </a:xfrm>
          <a:solidFill>
            <a:schemeClr val="bg1"/>
          </a:solidFill>
        </p:spPr>
        <p:txBody>
          <a:bodyPr>
            <a:noAutofit/>
          </a:bodyPr>
          <a:lstStyle/>
          <a:p>
            <a:pPr marL="0" indent="0" algn="ctr">
              <a:buNone/>
            </a:pPr>
            <a:r>
              <a:rPr lang="tr-TR" sz="1200" b="1" dirty="0" smtClean="0">
                <a:solidFill>
                  <a:srgbClr val="C00000"/>
                </a:solidFill>
                <a:latin typeface="Times New Roman" pitchFamily="18" charset="0"/>
                <a:cs typeface="Times New Roman" pitchFamily="18" charset="0"/>
              </a:rPr>
              <a:t>AİLE BİLGİ BEYANI</a:t>
            </a:r>
          </a:p>
          <a:p>
            <a:pPr marL="0" indent="0" algn="ctr">
              <a:buNone/>
            </a:pPr>
            <a:endParaRPr lang="tr-TR" sz="1200" dirty="0">
              <a:solidFill>
                <a:srgbClr val="C00000"/>
              </a:solidFill>
              <a:latin typeface="Times New Roman" pitchFamily="18" charset="0"/>
              <a:cs typeface="Times New Roman" pitchFamily="18" charset="0"/>
            </a:endParaRPr>
          </a:p>
          <a:p>
            <a:pPr marL="0" indent="0">
              <a:buNone/>
            </a:pPr>
            <a:r>
              <a:rPr lang="tr-TR" sz="1200" dirty="0">
                <a:solidFill>
                  <a:srgbClr val="C00000"/>
                </a:solidFill>
                <a:latin typeface="Times New Roman" pitchFamily="18" charset="0"/>
                <a:cs typeface="Times New Roman" pitchFamily="18" charset="0"/>
              </a:rPr>
              <a:t>Yenidoğan bebeklere uygulanan tarama testi sonucunda bebeğimde </a:t>
            </a:r>
            <a:r>
              <a:rPr lang="tr-TR" sz="1200" b="1" dirty="0">
                <a:solidFill>
                  <a:srgbClr val="C00000"/>
                </a:solidFill>
                <a:latin typeface="Times New Roman" pitchFamily="18" charset="0"/>
                <a:cs typeface="Times New Roman" pitchFamily="18" charset="0"/>
              </a:rPr>
              <a:t>BİYOTİNİDAZ EKSİKLİĞİ</a:t>
            </a:r>
            <a:r>
              <a:rPr lang="tr-TR" sz="1200" dirty="0">
                <a:solidFill>
                  <a:srgbClr val="C00000"/>
                </a:solidFill>
                <a:latin typeface="Times New Roman" pitchFamily="18" charset="0"/>
                <a:cs typeface="Times New Roman" pitchFamily="18" charset="0"/>
              </a:rPr>
              <a:t> olabileceğinin saptandığı ve bebeğimin en kısa zamanda değerlendirmeye ihtiyacı olduğu konusunda bilgilendirildim. </a:t>
            </a:r>
          </a:p>
          <a:p>
            <a:pPr marL="0" indent="0">
              <a:buNone/>
            </a:pPr>
            <a:r>
              <a:rPr lang="tr-TR" sz="1200" dirty="0">
                <a:solidFill>
                  <a:srgbClr val="C00000"/>
                </a:solidFill>
                <a:latin typeface="Times New Roman" pitchFamily="18" charset="0"/>
                <a:cs typeface="Times New Roman" pitchFamily="18" charset="0"/>
              </a:rPr>
              <a:t>Hastalık ile ilgili tarafıma verilen bilgilendirmeyi dinledim/okudum.</a:t>
            </a:r>
          </a:p>
          <a:p>
            <a:pPr marL="0" indent="0">
              <a:buNone/>
            </a:pPr>
            <a:r>
              <a:rPr lang="tr-TR" sz="1200" dirty="0">
                <a:solidFill>
                  <a:srgbClr val="C00000"/>
                </a:solidFill>
                <a:latin typeface="Times New Roman" pitchFamily="18" charset="0"/>
                <a:cs typeface="Times New Roman" pitchFamily="18" charset="0"/>
              </a:rPr>
              <a:t>Bebeğimle ilgili değerlendirmenin yapılabileceği </a:t>
            </a:r>
            <a:r>
              <a:rPr lang="tr-TR" sz="1200" dirty="0" smtClean="0">
                <a:solidFill>
                  <a:srgbClr val="C00000"/>
                </a:solidFill>
                <a:latin typeface="Times New Roman" pitchFamily="18" charset="0"/>
                <a:cs typeface="Times New Roman" pitchFamily="18" charset="0"/>
              </a:rPr>
              <a:t>Merkezler konusunda </a:t>
            </a:r>
            <a:r>
              <a:rPr lang="tr-TR" sz="1200" dirty="0">
                <a:solidFill>
                  <a:srgbClr val="C00000"/>
                </a:solidFill>
                <a:latin typeface="Times New Roman" pitchFamily="18" charset="0"/>
                <a:cs typeface="Times New Roman" pitchFamily="18" charset="0"/>
              </a:rPr>
              <a:t>bilgi aldım.</a:t>
            </a:r>
          </a:p>
          <a:p>
            <a:pPr marL="0" indent="0">
              <a:buNone/>
            </a:pPr>
            <a:r>
              <a:rPr lang="tr-TR" sz="1200" dirty="0">
                <a:solidFill>
                  <a:srgbClr val="C00000"/>
                </a:solidFill>
              </a:rPr>
              <a:t> </a:t>
            </a:r>
          </a:p>
          <a:p>
            <a:pPr marL="0" indent="0">
              <a:buNone/>
            </a:pPr>
            <a:r>
              <a:rPr lang="tr-TR" sz="1200" dirty="0">
                <a:solidFill>
                  <a:srgbClr val="C00000"/>
                </a:solidFill>
              </a:rPr>
              <a:t>  </a:t>
            </a:r>
          </a:p>
          <a:p>
            <a:pPr marL="0" indent="0" algn="just">
              <a:buNone/>
            </a:pPr>
            <a:r>
              <a:rPr lang="tr-TR" sz="1200" dirty="0">
                <a:solidFill>
                  <a:srgbClr val="C00000"/>
                </a:solidFill>
                <a:latin typeface="Times New Roman" pitchFamily="18" charset="0"/>
                <a:cs typeface="Times New Roman" pitchFamily="18" charset="0"/>
              </a:rPr>
              <a:t>Tarih: </a:t>
            </a:r>
            <a:r>
              <a:rPr lang="tr-TR" sz="1200" dirty="0" smtClean="0">
                <a:solidFill>
                  <a:srgbClr val="C00000"/>
                </a:solidFill>
                <a:latin typeface="Times New Roman" pitchFamily="18" charset="0"/>
                <a:cs typeface="Times New Roman" pitchFamily="18" charset="0"/>
              </a:rPr>
              <a:t>….…./….…./….…..….</a:t>
            </a:r>
            <a:endParaRPr lang="tr-TR" sz="1200" dirty="0">
              <a:solidFill>
                <a:srgbClr val="C00000"/>
              </a:solidFill>
              <a:latin typeface="Times New Roman" pitchFamily="18" charset="0"/>
              <a:cs typeface="Times New Roman" pitchFamily="18" charset="0"/>
            </a:endParaRPr>
          </a:p>
          <a:p>
            <a:pPr marL="0" indent="0" algn="just">
              <a:buNone/>
            </a:pPr>
            <a:endParaRPr lang="tr-TR" sz="1200" dirty="0" smtClean="0">
              <a:solidFill>
                <a:srgbClr val="C00000"/>
              </a:solidFill>
              <a:latin typeface="Times New Roman" pitchFamily="18" charset="0"/>
              <a:cs typeface="Times New Roman" pitchFamily="18" charset="0"/>
            </a:endParaRPr>
          </a:p>
          <a:p>
            <a:pPr marL="0" indent="0" algn="just">
              <a:buNone/>
            </a:pPr>
            <a:r>
              <a:rPr lang="tr-TR" sz="1200" u="sng" dirty="0" smtClean="0">
                <a:solidFill>
                  <a:srgbClr val="C00000"/>
                </a:solidFill>
                <a:latin typeface="Times New Roman" pitchFamily="18" charset="0"/>
                <a:cs typeface="Times New Roman" pitchFamily="18" charset="0"/>
              </a:rPr>
              <a:t>Anne ya da Babanın</a:t>
            </a:r>
            <a:endParaRPr lang="tr-TR" sz="1200" u="sng" dirty="0">
              <a:solidFill>
                <a:srgbClr val="C00000"/>
              </a:solidFill>
              <a:latin typeface="Times New Roman" pitchFamily="18" charset="0"/>
              <a:cs typeface="Times New Roman" pitchFamily="18" charset="0"/>
            </a:endParaRPr>
          </a:p>
          <a:p>
            <a:pPr marL="0" indent="0" algn="just">
              <a:buNone/>
            </a:pPr>
            <a:r>
              <a:rPr lang="tr-TR" sz="1200" dirty="0" smtClean="0">
                <a:solidFill>
                  <a:srgbClr val="C00000"/>
                </a:solidFill>
                <a:latin typeface="Times New Roman" pitchFamily="18" charset="0"/>
                <a:cs typeface="Times New Roman" pitchFamily="18" charset="0"/>
              </a:rPr>
              <a:t>TCKN:</a:t>
            </a:r>
            <a:endParaRPr lang="tr-TR" sz="1200" dirty="0">
              <a:solidFill>
                <a:srgbClr val="C00000"/>
              </a:solidFill>
              <a:latin typeface="Times New Roman" pitchFamily="18" charset="0"/>
              <a:cs typeface="Times New Roman" pitchFamily="18" charset="0"/>
            </a:endParaRPr>
          </a:p>
          <a:p>
            <a:pPr marL="0" indent="0" algn="just">
              <a:buNone/>
            </a:pPr>
            <a:r>
              <a:rPr lang="tr-TR" sz="1200" dirty="0">
                <a:solidFill>
                  <a:srgbClr val="C00000"/>
                </a:solidFill>
                <a:latin typeface="Times New Roman" pitchFamily="18" charset="0"/>
                <a:cs typeface="Times New Roman" pitchFamily="18" charset="0"/>
              </a:rPr>
              <a:t>Adı Soyadı:</a:t>
            </a:r>
          </a:p>
          <a:p>
            <a:pPr marL="0" indent="0" algn="just">
              <a:buNone/>
            </a:pPr>
            <a:r>
              <a:rPr lang="tr-TR" sz="1200" dirty="0">
                <a:solidFill>
                  <a:srgbClr val="C00000"/>
                </a:solidFill>
                <a:latin typeface="Times New Roman" pitchFamily="18" charset="0"/>
                <a:cs typeface="Times New Roman" pitchFamily="18" charset="0"/>
              </a:rPr>
              <a:t>İmzası:</a:t>
            </a:r>
          </a:p>
          <a:p>
            <a:pPr marL="0" indent="0" algn="just">
              <a:buNone/>
            </a:pPr>
            <a:r>
              <a:rPr lang="tr-TR" sz="1200" dirty="0">
                <a:solidFill>
                  <a:srgbClr val="C00000"/>
                </a:solidFill>
                <a:latin typeface="Times New Roman" pitchFamily="18" charset="0"/>
                <a:cs typeface="Times New Roman" pitchFamily="18" charset="0"/>
              </a:rPr>
              <a:t> </a:t>
            </a:r>
          </a:p>
          <a:p>
            <a:pPr marL="0" indent="0" algn="just">
              <a:buNone/>
            </a:pPr>
            <a:endParaRPr lang="tr-TR" sz="1200" u="sng" dirty="0" smtClean="0">
              <a:solidFill>
                <a:srgbClr val="C00000"/>
              </a:solidFill>
              <a:latin typeface="Times New Roman" pitchFamily="18" charset="0"/>
              <a:cs typeface="Times New Roman" pitchFamily="18" charset="0"/>
            </a:endParaRPr>
          </a:p>
          <a:p>
            <a:pPr marL="0" indent="0" algn="just">
              <a:buNone/>
            </a:pPr>
            <a:r>
              <a:rPr lang="tr-TR" sz="1200" u="sng" dirty="0" smtClean="0">
                <a:solidFill>
                  <a:srgbClr val="C00000"/>
                </a:solidFill>
                <a:latin typeface="Times New Roman" pitchFamily="18" charset="0"/>
                <a:cs typeface="Times New Roman" pitchFamily="18" charset="0"/>
              </a:rPr>
              <a:t>Bilgilendirmeyi </a:t>
            </a:r>
            <a:r>
              <a:rPr lang="tr-TR" sz="1200" u="sng" dirty="0">
                <a:solidFill>
                  <a:srgbClr val="C00000"/>
                </a:solidFill>
                <a:latin typeface="Times New Roman" pitchFamily="18" charset="0"/>
                <a:cs typeface="Times New Roman" pitchFamily="18" charset="0"/>
              </a:rPr>
              <a:t>Yapan </a:t>
            </a:r>
            <a:r>
              <a:rPr lang="tr-TR" sz="1200" u="sng" dirty="0" smtClean="0">
                <a:solidFill>
                  <a:srgbClr val="C00000"/>
                </a:solidFill>
                <a:latin typeface="Times New Roman" pitchFamily="18" charset="0"/>
                <a:cs typeface="Times New Roman" pitchFamily="18" charset="0"/>
              </a:rPr>
              <a:t>Hekimin </a:t>
            </a:r>
            <a:endParaRPr lang="tr-TR" sz="1200" u="sng" dirty="0">
              <a:solidFill>
                <a:srgbClr val="C00000"/>
              </a:solidFill>
              <a:latin typeface="Times New Roman" pitchFamily="18" charset="0"/>
              <a:cs typeface="Times New Roman" pitchFamily="18" charset="0"/>
            </a:endParaRPr>
          </a:p>
          <a:p>
            <a:pPr marL="0" indent="0" algn="just">
              <a:buNone/>
            </a:pPr>
            <a:r>
              <a:rPr lang="tr-TR" sz="1200" dirty="0">
                <a:solidFill>
                  <a:srgbClr val="C00000"/>
                </a:solidFill>
                <a:latin typeface="Times New Roman" pitchFamily="18" charset="0"/>
                <a:cs typeface="Times New Roman" pitchFamily="18" charset="0"/>
              </a:rPr>
              <a:t>Adı Soyadı:</a:t>
            </a:r>
          </a:p>
          <a:p>
            <a:pPr marL="0" indent="0" algn="just">
              <a:buNone/>
            </a:pPr>
            <a:r>
              <a:rPr lang="tr-TR" sz="1200" dirty="0" smtClean="0">
                <a:solidFill>
                  <a:srgbClr val="C00000"/>
                </a:solidFill>
                <a:latin typeface="Times New Roman" pitchFamily="18" charset="0"/>
                <a:cs typeface="Times New Roman" pitchFamily="18" charset="0"/>
              </a:rPr>
              <a:t>İmzası</a:t>
            </a:r>
            <a:r>
              <a:rPr lang="tr-TR" sz="1200" dirty="0">
                <a:solidFill>
                  <a:srgbClr val="C00000"/>
                </a:solidFill>
                <a:latin typeface="Times New Roman" pitchFamily="18" charset="0"/>
                <a:cs typeface="Times New Roman" pitchFamily="18" charset="0"/>
              </a:rPr>
              <a:t>:</a:t>
            </a:r>
          </a:p>
          <a:p>
            <a:pPr>
              <a:buNone/>
            </a:pPr>
            <a:endParaRPr lang="tr-TR" sz="1200" dirty="0" smtClean="0">
              <a:solidFill>
                <a:srgbClr val="C00000"/>
              </a:solidFill>
            </a:endParaRPr>
          </a:p>
          <a:p>
            <a:pPr>
              <a:buNone/>
            </a:pPr>
            <a:endParaRPr lang="tr-TR" sz="1200" dirty="0">
              <a:solidFill>
                <a:srgbClr val="C00000"/>
              </a:solidFill>
            </a:endParaRPr>
          </a:p>
          <a:p>
            <a:pPr marL="0" indent="0" algn="just">
              <a:buNone/>
            </a:pPr>
            <a:r>
              <a:rPr lang="tr-TR" sz="1200" i="1" dirty="0" smtClean="0">
                <a:solidFill>
                  <a:srgbClr val="C00000"/>
                </a:solidFill>
                <a:latin typeface="Times New Roman" pitchFamily="18" charset="0"/>
                <a:cs typeface="Times New Roman" pitchFamily="18" charset="0"/>
              </a:rPr>
              <a:t>TCKN</a:t>
            </a:r>
            <a:r>
              <a:rPr lang="tr-TR" sz="1200" i="1" dirty="0">
                <a:solidFill>
                  <a:srgbClr val="C00000"/>
                </a:solidFill>
                <a:latin typeface="Times New Roman" pitchFamily="18" charset="0"/>
                <a:cs typeface="Times New Roman" pitchFamily="18" charset="0"/>
              </a:rPr>
              <a:t>: Türkiye Cumhuriyeti </a:t>
            </a:r>
            <a:r>
              <a:rPr lang="tr-TR" sz="1200" i="1" dirty="0" smtClean="0">
                <a:solidFill>
                  <a:srgbClr val="C00000"/>
                </a:solidFill>
                <a:latin typeface="Times New Roman" pitchFamily="18" charset="0"/>
                <a:cs typeface="Times New Roman" pitchFamily="18" charset="0"/>
              </a:rPr>
              <a:t>Kimlik Numarası</a:t>
            </a:r>
          </a:p>
          <a:p>
            <a:pPr marL="0" indent="0" algn="just">
              <a:buNone/>
            </a:pPr>
            <a:endParaRPr lang="tr-TR" sz="1200" dirty="0">
              <a:solidFill>
                <a:srgbClr val="C00000"/>
              </a:solidFill>
              <a:latin typeface="Times New Roman" pitchFamily="18" charset="0"/>
              <a:cs typeface="Times New Roman" pitchFamily="18" charset="0"/>
            </a:endParaRPr>
          </a:p>
          <a:p>
            <a:pPr marL="0" indent="0" algn="ctr">
              <a:buNone/>
            </a:pPr>
            <a:r>
              <a:rPr lang="tr-TR" sz="1200" b="1" i="1" dirty="0" smtClean="0">
                <a:solidFill>
                  <a:srgbClr val="C00000"/>
                </a:solidFill>
                <a:latin typeface="Times New Roman" pitchFamily="18" charset="0"/>
                <a:cs typeface="Times New Roman" pitchFamily="18" charset="0"/>
              </a:rPr>
              <a:t>Bu bölüm sağlık kuruluşunda kalacaktır</a:t>
            </a:r>
          </a:p>
          <a:p>
            <a:pPr marL="0" indent="0" algn="ctr">
              <a:buNone/>
            </a:pPr>
            <a:r>
              <a:rPr lang="tr-TR" sz="1200" b="1" i="1" dirty="0" smtClean="0">
                <a:solidFill>
                  <a:srgbClr val="C00000"/>
                </a:solidFill>
                <a:latin typeface="Times New Roman" pitchFamily="18" charset="0"/>
                <a:cs typeface="Times New Roman" pitchFamily="18" charset="0"/>
              </a:rPr>
              <a:t>-1-</a:t>
            </a:r>
            <a:endParaRPr lang="tr-TR" sz="1200" b="1" i="1" dirty="0">
              <a:solidFill>
                <a:srgbClr val="C00000"/>
              </a:solidFill>
              <a:latin typeface="Times New Roman" pitchFamily="18" charset="0"/>
              <a:cs typeface="Times New Roman" pitchFamily="18" charset="0"/>
            </a:endParaRPr>
          </a:p>
        </p:txBody>
      </p:sp>
      <p:sp>
        <p:nvSpPr>
          <p:cNvPr id="9" name="8 Metin kutusu"/>
          <p:cNvSpPr txBox="1"/>
          <p:nvPr/>
        </p:nvSpPr>
        <p:spPr>
          <a:xfrm>
            <a:off x="2808635" y="6516935"/>
            <a:ext cx="2376264" cy="938719"/>
          </a:xfrm>
          <a:prstGeom prst="rect">
            <a:avLst/>
          </a:prstGeom>
          <a:solidFill>
            <a:schemeClr val="bg1"/>
          </a:solidFill>
        </p:spPr>
        <p:txBody>
          <a:bodyPr wrap="square" rtlCol="0">
            <a:spAutoFit/>
          </a:bodyPr>
          <a:lstStyle/>
          <a:p>
            <a:pPr algn="ctr"/>
            <a:endParaRPr lang="tr-TR" sz="1200" b="1" i="1" dirty="0" smtClean="0">
              <a:latin typeface="Times New Roman" pitchFamily="18" charset="0"/>
              <a:cs typeface="Times New Roman" pitchFamily="18" charset="0"/>
            </a:endParaRPr>
          </a:p>
          <a:p>
            <a:pPr algn="ctr">
              <a:spcBef>
                <a:spcPts val="600"/>
              </a:spcBef>
            </a:pPr>
            <a:r>
              <a:rPr lang="tr-TR" sz="1200" b="1" i="1" dirty="0" smtClean="0">
                <a:solidFill>
                  <a:srgbClr val="C00000"/>
                </a:solidFill>
                <a:latin typeface="Times New Roman" pitchFamily="18" charset="0"/>
                <a:cs typeface="Times New Roman" pitchFamily="18" charset="0"/>
              </a:rPr>
              <a:t>Bu bölüm aileye verilecektir</a:t>
            </a:r>
          </a:p>
          <a:p>
            <a:pPr algn="ctr"/>
            <a:endParaRPr lang="tr-TR" sz="1200" b="1" i="1" dirty="0" smtClean="0">
              <a:solidFill>
                <a:srgbClr val="C00000"/>
              </a:solidFill>
              <a:latin typeface="Times New Roman" pitchFamily="18" charset="0"/>
              <a:cs typeface="Times New Roman" pitchFamily="18" charset="0"/>
            </a:endParaRPr>
          </a:p>
          <a:p>
            <a:pPr algn="ctr"/>
            <a:r>
              <a:rPr lang="tr-TR" sz="1200" b="1" i="1" dirty="0" smtClean="0">
                <a:solidFill>
                  <a:srgbClr val="C00000"/>
                </a:solidFill>
                <a:latin typeface="Times New Roman" pitchFamily="18" charset="0"/>
                <a:cs typeface="Times New Roman" pitchFamily="18" charset="0"/>
              </a:rPr>
              <a:t>-1-</a:t>
            </a:r>
            <a:endParaRPr lang="tr-TR" dirty="0">
              <a:solidFill>
                <a:srgbClr val="C00000"/>
              </a:solidFill>
            </a:endParaRPr>
          </a:p>
        </p:txBody>
      </p:sp>
      <p:cxnSp>
        <p:nvCxnSpPr>
          <p:cNvPr id="11" name="10 Düz Bağlayıcı"/>
          <p:cNvCxnSpPr/>
          <p:nvPr/>
        </p:nvCxnSpPr>
        <p:spPr>
          <a:xfrm>
            <a:off x="2665413" y="0"/>
            <a:ext cx="0" cy="7561263"/>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6" name="5 İçerik Yer Tutucusu"/>
          <p:cNvSpPr>
            <a:spLocks noGrp="1"/>
          </p:cNvSpPr>
          <p:nvPr>
            <p:ph sz="half" idx="2"/>
          </p:nvPr>
        </p:nvSpPr>
        <p:spPr>
          <a:xfrm>
            <a:off x="2831152" y="252239"/>
            <a:ext cx="2353747" cy="7128792"/>
          </a:xfrm>
          <a:solidFill>
            <a:schemeClr val="bg1"/>
          </a:solidFill>
        </p:spPr>
        <p:txBody>
          <a:bodyPr>
            <a:normAutofit lnSpcReduction="10000"/>
          </a:bodyPr>
          <a:lstStyle/>
          <a:p>
            <a:pPr marL="0" indent="0">
              <a:buNone/>
            </a:pPr>
            <a:r>
              <a:rPr lang="tr-TR" sz="1200" b="1" dirty="0" err="1" smtClean="0">
                <a:solidFill>
                  <a:srgbClr val="C00000"/>
                </a:solidFill>
                <a:latin typeface="Times New Roman" pitchFamily="18" charset="0"/>
                <a:cs typeface="Times New Roman" pitchFamily="18" charset="0"/>
              </a:rPr>
              <a:t>Biyotinidaz</a:t>
            </a:r>
            <a:r>
              <a:rPr lang="tr-TR" sz="1200" b="1" dirty="0" smtClean="0">
                <a:solidFill>
                  <a:srgbClr val="C00000"/>
                </a:solidFill>
                <a:latin typeface="Times New Roman" pitchFamily="18" charset="0"/>
                <a:cs typeface="Times New Roman" pitchFamily="18" charset="0"/>
              </a:rPr>
              <a:t> </a:t>
            </a:r>
            <a:r>
              <a:rPr lang="tr-TR" sz="1200" b="1" dirty="0">
                <a:solidFill>
                  <a:srgbClr val="C00000"/>
                </a:solidFill>
                <a:latin typeface="Times New Roman" pitchFamily="18" charset="0"/>
                <a:cs typeface="Times New Roman" pitchFamily="18" charset="0"/>
              </a:rPr>
              <a:t>eksikliği nedir?</a:t>
            </a:r>
            <a:endParaRPr lang="tr-TR" sz="1200" dirty="0">
              <a:solidFill>
                <a:srgbClr val="C00000"/>
              </a:solidFill>
              <a:latin typeface="Times New Roman" pitchFamily="18" charset="0"/>
              <a:cs typeface="Times New Roman" pitchFamily="18" charset="0"/>
            </a:endParaRPr>
          </a:p>
          <a:p>
            <a:pPr marL="0" indent="0">
              <a:buNone/>
            </a:pPr>
            <a:r>
              <a:rPr lang="tr-TR" sz="1200" dirty="0" err="1">
                <a:solidFill>
                  <a:srgbClr val="C00000"/>
                </a:solidFill>
                <a:latin typeface="Times New Roman" pitchFamily="18" charset="0"/>
                <a:cs typeface="Times New Roman" pitchFamily="18" charset="0"/>
              </a:rPr>
              <a:t>Biyotinidaz</a:t>
            </a:r>
            <a:r>
              <a:rPr lang="tr-TR" sz="1200" dirty="0">
                <a:solidFill>
                  <a:srgbClr val="C00000"/>
                </a:solidFill>
                <a:latin typeface="Times New Roman" pitchFamily="18" charset="0"/>
                <a:cs typeface="Times New Roman" pitchFamily="18" charset="0"/>
              </a:rPr>
              <a:t> eksikliği kalıtsal bir </a:t>
            </a:r>
            <a:r>
              <a:rPr lang="tr-TR" sz="1200" dirty="0" err="1">
                <a:solidFill>
                  <a:srgbClr val="C00000"/>
                </a:solidFill>
                <a:latin typeface="Times New Roman" pitchFamily="18" charset="0"/>
                <a:cs typeface="Times New Roman" pitchFamily="18" charset="0"/>
              </a:rPr>
              <a:t>metabolik</a:t>
            </a:r>
            <a:r>
              <a:rPr lang="tr-TR" sz="1200" dirty="0">
                <a:solidFill>
                  <a:srgbClr val="C00000"/>
                </a:solidFill>
                <a:latin typeface="Times New Roman" pitchFamily="18" charset="0"/>
                <a:cs typeface="Times New Roman" pitchFamily="18" charset="0"/>
              </a:rPr>
              <a:t> hastalıktır. Bu hastalıkla doğan çocuklarda doğuştan bir vitamin eksikliği nedeniyle vücuda yakıt üretimi basamaklarında aksama vardır. Bu vitamin eksikliğinin sonucunda göz çevresi, ağız çevresi, burun deliklerinin çevresi ve Bebek bezi bölgesinde başlayan cilt lezyonları kısa sürede vücuda yayılabilir. Bu cilt bulguları ile eş zamanlı saç, kirpik ve kaşlarda dökülme başlar. Asit maddelerin birikimi nedeni ile sık ve derin solumaya başlayan hastada komaya kadar ilerleyen bilinç değişikliği gelişir. Tedavi edilmeyen kriz ölüme yol açabilir. Kriz gelişmediği dönemde az da olsa vücutta biriken bazı asit maddelerin, uzun dönemde görme ve işitme siniri üzerine olumsuz etkisiyle kalıcı görme ve işitme kayıpları gelişebilir. </a:t>
            </a:r>
            <a:endParaRPr lang="tr-TR" sz="1200" dirty="0" smtClean="0">
              <a:solidFill>
                <a:srgbClr val="C00000"/>
              </a:solidFill>
              <a:latin typeface="Times New Roman" pitchFamily="18" charset="0"/>
              <a:cs typeface="Times New Roman" pitchFamily="18" charset="0"/>
            </a:endParaRPr>
          </a:p>
          <a:p>
            <a:pPr marL="0" indent="0">
              <a:buNone/>
            </a:pPr>
            <a:r>
              <a:rPr lang="tr-TR" sz="1200" dirty="0" err="1" smtClean="0">
                <a:solidFill>
                  <a:srgbClr val="C00000"/>
                </a:solidFill>
                <a:latin typeface="Times New Roman" pitchFamily="18" charset="0"/>
                <a:cs typeface="Times New Roman" pitchFamily="18" charset="0"/>
              </a:rPr>
              <a:t>Biyotinidaz</a:t>
            </a:r>
            <a:r>
              <a:rPr lang="tr-TR" sz="1200" dirty="0" smtClean="0">
                <a:solidFill>
                  <a:srgbClr val="C00000"/>
                </a:solidFill>
                <a:latin typeface="Times New Roman" pitchFamily="18" charset="0"/>
                <a:cs typeface="Times New Roman" pitchFamily="18" charset="0"/>
              </a:rPr>
              <a:t> </a:t>
            </a:r>
            <a:r>
              <a:rPr lang="tr-TR" sz="1200" dirty="0">
                <a:solidFill>
                  <a:srgbClr val="C00000"/>
                </a:solidFill>
                <a:latin typeface="Times New Roman" pitchFamily="18" charset="0"/>
                <a:cs typeface="Times New Roman" pitchFamily="18" charset="0"/>
              </a:rPr>
              <a:t>eksikliği soydan gelen </a:t>
            </a:r>
            <a:r>
              <a:rPr lang="tr-TR" sz="1200" dirty="0" smtClean="0">
                <a:solidFill>
                  <a:srgbClr val="C00000"/>
                </a:solidFill>
                <a:latin typeface="Times New Roman" pitchFamily="18" charset="0"/>
                <a:cs typeface="Times New Roman" pitchFamily="18" charset="0"/>
              </a:rPr>
              <a:t>bir hastalıktır</a:t>
            </a:r>
            <a:r>
              <a:rPr lang="tr-TR" sz="1200" dirty="0">
                <a:solidFill>
                  <a:srgbClr val="C00000"/>
                </a:solidFill>
                <a:latin typeface="Times New Roman" pitchFamily="18" charset="0"/>
                <a:cs typeface="Times New Roman" pitchFamily="18" charset="0"/>
              </a:rPr>
              <a:t>. </a:t>
            </a:r>
            <a:r>
              <a:rPr lang="tr-TR" sz="1200" dirty="0" smtClean="0">
                <a:solidFill>
                  <a:srgbClr val="C00000"/>
                </a:solidFill>
                <a:latin typeface="Times New Roman" pitchFamily="18" charset="0"/>
                <a:cs typeface="Times New Roman" pitchFamily="18" charset="0"/>
              </a:rPr>
              <a:t>Türkiye </a:t>
            </a:r>
            <a:r>
              <a:rPr lang="tr-TR" sz="1200" dirty="0" err="1" smtClean="0">
                <a:solidFill>
                  <a:srgbClr val="C00000"/>
                </a:solidFill>
                <a:latin typeface="Times New Roman" pitchFamily="18" charset="0"/>
                <a:cs typeface="Times New Roman" pitchFamily="18" charset="0"/>
              </a:rPr>
              <a:t>biyotinidaz</a:t>
            </a:r>
            <a:r>
              <a:rPr lang="tr-TR" sz="1200" dirty="0" smtClean="0">
                <a:solidFill>
                  <a:srgbClr val="C00000"/>
                </a:solidFill>
                <a:latin typeface="Times New Roman" pitchFamily="18" charset="0"/>
                <a:cs typeface="Times New Roman" pitchFamily="18" charset="0"/>
              </a:rPr>
              <a:t> enzim eksikliğinin sık görüldüğü ülkelerden biridir. Akraba evliliği hastalığın görülme sıklığını artırır.</a:t>
            </a:r>
          </a:p>
          <a:p>
            <a:pPr marL="0" indent="0" algn="ctr">
              <a:buNone/>
            </a:pPr>
            <a:endParaRPr lang="tr-TR" sz="1200" b="1" dirty="0" smtClean="0">
              <a:solidFill>
                <a:srgbClr val="C00000"/>
              </a:solidFill>
              <a:latin typeface="Times New Roman" pitchFamily="18" charset="0"/>
              <a:cs typeface="Times New Roman" pitchFamily="18" charset="0"/>
            </a:endParaRPr>
          </a:p>
          <a:p>
            <a:pPr marL="0" indent="0" algn="ctr">
              <a:buNone/>
            </a:pPr>
            <a:r>
              <a:rPr lang="tr-TR" sz="1200" b="1" dirty="0" err="1" smtClean="0">
                <a:solidFill>
                  <a:srgbClr val="C00000"/>
                </a:solidFill>
                <a:latin typeface="Times New Roman" pitchFamily="18" charset="0"/>
                <a:cs typeface="Times New Roman" pitchFamily="18" charset="0"/>
              </a:rPr>
              <a:t>Biyotinidaz</a:t>
            </a:r>
            <a:r>
              <a:rPr lang="tr-TR" sz="1200" b="1" dirty="0" smtClean="0">
                <a:solidFill>
                  <a:srgbClr val="C00000"/>
                </a:solidFill>
                <a:latin typeface="Times New Roman" pitchFamily="18" charset="0"/>
                <a:cs typeface="Times New Roman" pitchFamily="18" charset="0"/>
              </a:rPr>
              <a:t> eksikliğinin, erken olarak tanımlanması çok önemlidir. </a:t>
            </a:r>
            <a:r>
              <a:rPr lang="tr-TR" sz="1200" b="1" dirty="0" err="1" smtClean="0">
                <a:solidFill>
                  <a:srgbClr val="C00000"/>
                </a:solidFill>
                <a:latin typeface="Times New Roman" pitchFamily="18" charset="0"/>
                <a:cs typeface="Times New Roman" pitchFamily="18" charset="0"/>
              </a:rPr>
              <a:t>Biyotinidaz</a:t>
            </a:r>
            <a:r>
              <a:rPr lang="tr-TR" sz="1200" b="1" dirty="0" smtClean="0">
                <a:solidFill>
                  <a:srgbClr val="C00000"/>
                </a:solidFill>
                <a:latin typeface="Times New Roman" pitchFamily="18" charset="0"/>
                <a:cs typeface="Times New Roman" pitchFamily="18" charset="0"/>
              </a:rPr>
              <a:t> eksikliği erken </a:t>
            </a:r>
            <a:r>
              <a:rPr lang="tr-TR" sz="1200" b="1" dirty="0" err="1" smtClean="0">
                <a:solidFill>
                  <a:srgbClr val="C00000"/>
                </a:solidFill>
                <a:latin typeface="Times New Roman" pitchFamily="18" charset="0"/>
                <a:cs typeface="Times New Roman" pitchFamily="18" charset="0"/>
              </a:rPr>
              <a:t>teşhiş</a:t>
            </a:r>
            <a:r>
              <a:rPr lang="tr-TR" sz="1200" b="1" dirty="0" smtClean="0">
                <a:solidFill>
                  <a:srgbClr val="C00000"/>
                </a:solidFill>
                <a:latin typeface="Times New Roman" pitchFamily="18" charset="0"/>
                <a:cs typeface="Times New Roman" pitchFamily="18" charset="0"/>
              </a:rPr>
              <a:t> edildiğinde tedavi edilebilen bir hastalıktır. </a:t>
            </a:r>
          </a:p>
          <a:p>
            <a:pPr marL="0" indent="0" algn="ctr">
              <a:buNone/>
            </a:pPr>
            <a:r>
              <a:rPr lang="tr-TR" sz="1200" b="1" dirty="0" smtClean="0">
                <a:solidFill>
                  <a:srgbClr val="C00000"/>
                </a:solidFill>
                <a:latin typeface="Times New Roman" pitchFamily="18" charset="0"/>
                <a:cs typeface="Times New Roman" pitchFamily="18" charset="0"/>
              </a:rPr>
              <a:t>Tedavide ana ilke, </a:t>
            </a:r>
          </a:p>
          <a:p>
            <a:pPr marL="0" indent="0" algn="ctr">
              <a:spcBef>
                <a:spcPts val="0"/>
              </a:spcBef>
              <a:buNone/>
            </a:pPr>
            <a:r>
              <a:rPr lang="tr-TR" sz="1200" b="1" dirty="0" smtClean="0">
                <a:solidFill>
                  <a:srgbClr val="C00000"/>
                </a:solidFill>
                <a:latin typeface="Times New Roman" pitchFamily="18" charset="0"/>
                <a:cs typeface="Times New Roman" pitchFamily="18" charset="0"/>
              </a:rPr>
              <a:t>eksik olan vitaminin yerine konulmasıdır.</a:t>
            </a:r>
          </a:p>
          <a:p>
            <a:pPr marL="0" indent="0" algn="ctr">
              <a:buNone/>
            </a:pPr>
            <a:endParaRPr lang="tr-TR" sz="1200" dirty="0">
              <a:solidFill>
                <a:srgbClr val="C00000"/>
              </a:solidFill>
              <a:latin typeface="Times New Roman" pitchFamily="18" charset="0"/>
              <a:cs typeface="Times New Roman" pitchFamily="18" charset="0"/>
            </a:endParaRPr>
          </a:p>
        </p:txBody>
      </p:sp>
      <p:cxnSp>
        <p:nvCxnSpPr>
          <p:cNvPr id="7" name="6 Düz Bağlayıcı"/>
          <p:cNvCxnSpPr/>
          <p:nvPr/>
        </p:nvCxnSpPr>
        <p:spPr>
          <a:xfrm>
            <a:off x="2665413" y="0"/>
            <a:ext cx="0" cy="7561263"/>
          </a:xfrm>
          <a:prstGeom prst="line">
            <a:avLst/>
          </a:prstGeom>
          <a:ln w="19050">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 name="7 Metin kutusu"/>
          <p:cNvSpPr txBox="1"/>
          <p:nvPr/>
        </p:nvSpPr>
        <p:spPr>
          <a:xfrm>
            <a:off x="144339" y="252240"/>
            <a:ext cx="2376264" cy="7128791"/>
          </a:xfrm>
          <a:prstGeom prst="rect">
            <a:avLst/>
          </a:prstGeom>
          <a:solidFill>
            <a:schemeClr val="bg1"/>
          </a:solidFill>
        </p:spPr>
        <p:txBody>
          <a:bodyPr wrap="square" rtlCol="0">
            <a:spAutoFit/>
          </a:bodyPr>
          <a:lstStyle/>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endParaRPr lang="tr-TR" sz="1200" b="1" i="1" dirty="0" smtClean="0">
              <a:latin typeface="Times New Roman" pitchFamily="18" charset="0"/>
              <a:cs typeface="Times New Roman" pitchFamily="18" charset="0"/>
            </a:endParaRPr>
          </a:p>
          <a:p>
            <a:pPr algn="ctr">
              <a:spcBef>
                <a:spcPts val="600"/>
              </a:spcBef>
            </a:pPr>
            <a:r>
              <a:rPr lang="tr-TR" sz="1200" b="1" i="1" dirty="0" smtClean="0">
                <a:latin typeface="Times New Roman" pitchFamily="18" charset="0"/>
                <a:cs typeface="Times New Roman" pitchFamily="18" charset="0"/>
              </a:rPr>
              <a:t>-2-</a:t>
            </a:r>
            <a:endParaRPr lang="tr-TR" sz="1200" b="1" i="1" dirty="0">
              <a:latin typeface="Times New Roman" pitchFamily="18" charset="0"/>
              <a:cs typeface="Times New Roman" pitchFamily="18" charset="0"/>
            </a:endParaRPr>
          </a:p>
        </p:txBody>
      </p:sp>
      <p:sp>
        <p:nvSpPr>
          <p:cNvPr id="9" name="8 Metin kutusu"/>
          <p:cNvSpPr txBox="1"/>
          <p:nvPr/>
        </p:nvSpPr>
        <p:spPr>
          <a:xfrm>
            <a:off x="2665413" y="7104032"/>
            <a:ext cx="2665413" cy="276999"/>
          </a:xfrm>
          <a:prstGeom prst="rect">
            <a:avLst/>
          </a:prstGeom>
          <a:noFill/>
        </p:spPr>
        <p:txBody>
          <a:bodyPr wrap="square" rtlCol="0">
            <a:spAutoFit/>
          </a:bodyPr>
          <a:lstStyle/>
          <a:p>
            <a:pPr algn="ctr"/>
            <a:r>
              <a:rPr lang="tr-TR" sz="1200" b="1" i="1" dirty="0" smtClean="0">
                <a:latin typeface="Times New Roman" pitchFamily="18" charset="0"/>
                <a:cs typeface="Times New Roman" pitchFamily="18" charset="0"/>
              </a:rPr>
              <a:t>-2-</a:t>
            </a:r>
            <a:endParaRPr lang="tr-TR" sz="1200" b="1" i="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238</Words>
  <Application>Microsoft Office PowerPoint</Application>
  <PresentationFormat>Özel</PresentationFormat>
  <Paragraphs>84</Paragraphs>
  <Slides>2</Slides>
  <Notes>0</Notes>
  <HiddenSlides>0</HiddenSlides>
  <MMClips>0</MMClips>
  <ScaleCrop>false</ScaleCrop>
  <HeadingPairs>
    <vt:vector size="4" baseType="variant">
      <vt:variant>
        <vt:lpstr>Tema</vt:lpstr>
      </vt:variant>
      <vt:variant>
        <vt:i4>1</vt:i4>
      </vt:variant>
      <vt:variant>
        <vt:lpstr>Slayt Başlıkları</vt:lpstr>
      </vt:variant>
      <vt:variant>
        <vt:i4>2</vt:i4>
      </vt:variant>
    </vt:vector>
  </HeadingPairs>
  <TitlesOfParts>
    <vt:vector size="3" baseType="lpstr">
      <vt:lpstr>Ofis Teması</vt:lpstr>
      <vt:lpstr>Slayt 1</vt:lpstr>
      <vt:lpstr>Slayt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basak.tezel</dc:creator>
  <cp:lastModifiedBy>Windows User</cp:lastModifiedBy>
  <cp:revision>6</cp:revision>
  <dcterms:created xsi:type="dcterms:W3CDTF">2018-08-16T12:19:57Z</dcterms:created>
  <dcterms:modified xsi:type="dcterms:W3CDTF">2018-11-29T06:26:35Z</dcterms:modified>
</cp:coreProperties>
</file>